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80" r:id="rId3"/>
    <p:sldId id="263" r:id="rId4"/>
    <p:sldId id="281" r:id="rId5"/>
    <p:sldId id="282" r:id="rId6"/>
    <p:sldId id="279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6" autoAdjust="0"/>
    <p:restoredTop sz="94650"/>
  </p:normalViewPr>
  <p:slideViewPr>
    <p:cSldViewPr snapToGrid="0" snapToObjects="1">
      <p:cViewPr>
        <p:scale>
          <a:sx n="100" d="100"/>
          <a:sy n="100" d="100"/>
        </p:scale>
        <p:origin x="-1356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课程名称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sz="5600" b="1" kern="4000" spc="3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</a:t>
            </a: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XXX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研发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106892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44092" y="2566894"/>
            <a:ext cx="8347159" cy="1573888"/>
            <a:chOff x="1892398" y="2373031"/>
            <a:chExt cx="8347159" cy="157388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587" y="2396394"/>
              <a:ext cx="1140093" cy="1112436"/>
            </a:xfrm>
            <a:prstGeom prst="rect">
              <a:avLst/>
            </a:prstGeom>
          </p:spPr>
        </p:pic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2290607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01</a:t>
              </a: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1892398" y="3562729"/>
              <a:ext cx="2358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Linux</a:t>
              </a:r>
              <a:r>
                <a:rPr lang="zh-CN" altLang="en-US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文件目录结构</a:t>
              </a:r>
              <a:endParaRPr lang="en-US" altLang="zh-CN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39" name="矩形 38"/>
            <p:cNvSpPr>
              <a:spLocks noChangeArrowheads="1"/>
            </p:cNvSpPr>
            <p:nvPr/>
          </p:nvSpPr>
          <p:spPr bwMode="auto">
            <a:xfrm>
              <a:off x="9206024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985" y="2373031"/>
              <a:ext cx="1140093" cy="1112436"/>
            </a:xfrm>
            <a:prstGeom prst="rect">
              <a:avLst/>
            </a:prstGeom>
          </p:spPr>
        </p:pic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5846624" y="2594753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02</a:t>
              </a: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5101813" y="3577587"/>
              <a:ext cx="26756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>
                <a:defRPr/>
              </a:pPr>
              <a:r>
                <a:rPr lang="zh-CN" altLang="en-US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工作中常用的命令</a:t>
              </a:r>
              <a:endParaRPr lang="en-US" altLang="zh-CN" b="1" kern="4000" spc="5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9" y="2426755"/>
            <a:ext cx="1744703" cy="1107483"/>
          </a:xfrm>
          <a:prstGeom prst="rect">
            <a:avLst/>
          </a:prstGeom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442214" y="2625956"/>
            <a:ext cx="10335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rPr>
              <a:t>01</a:t>
            </a: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013022" y="2437221"/>
            <a:ext cx="57006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第一章</a:t>
            </a:r>
            <a:r>
              <a:rPr lang="en-US" altLang="zh-CN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Linux</a:t>
            </a: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文件目录</a:t>
            </a:r>
            <a:r>
              <a:rPr lang="zh-CN" altLang="en-US" sz="3200" b="1" kern="4000" spc="5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结构</a:t>
            </a:r>
            <a:endParaRPr lang="en-US" altLang="zh-CN" sz="3200" b="1" kern="4000" spc="5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7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单个</a:t>
            </a:r>
            <a:r>
              <a:rPr lang="en-US" altLang="zh-CN" dirty="0" smtClean="0"/>
              <a:t>crud</a:t>
            </a:r>
            <a:r>
              <a:rPr lang="zh-CN" altLang="en-US" dirty="0" smtClean="0"/>
              <a:t>效率高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区间查找效率高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哈</a:t>
            </a:r>
            <a:r>
              <a:rPr lang="zh-CN" altLang="en-US" dirty="0" smtClean="0">
                <a:solidFill>
                  <a:prstClr val="black"/>
                </a:solidFill>
              </a:rPr>
              <a:t>希表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</a:t>
            </a:r>
            <a:r>
              <a:rPr lang="zh-CN" altLang="en-US" dirty="0">
                <a:solidFill>
                  <a:prstClr val="black"/>
                </a:solidFill>
              </a:rPr>
              <a:t>优点</a:t>
            </a:r>
            <a:r>
              <a:rPr lang="zh-CN" altLang="en-US" dirty="0" smtClean="0">
                <a:solidFill>
                  <a:prstClr val="black"/>
                </a:solidFill>
              </a:rPr>
              <a:t>：单个等值查找速度非常快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缺点：因为是无序的，所以不适合区间查找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 smtClean="0">
                <a:solidFill>
                  <a:prstClr val="black"/>
                </a:solidFill>
              </a:rPr>
              <a:t>有序数组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优点：等值查询和区间查询都非常快，</a:t>
            </a:r>
            <a:r>
              <a:rPr lang="en-US" altLang="zh-CN" dirty="0" smtClean="0">
                <a:solidFill>
                  <a:prstClr val="black"/>
                </a:solidFill>
              </a:rPr>
              <a:t>O(</a:t>
            </a:r>
            <a:r>
              <a:rPr lang="en-US" altLang="zh-CN" dirty="0" err="1" smtClean="0">
                <a:solidFill>
                  <a:prstClr val="black"/>
                </a:solidFill>
              </a:rPr>
              <a:t>logn</a:t>
            </a:r>
            <a:r>
              <a:rPr lang="en-US" altLang="zh-CN" dirty="0" smtClean="0">
                <a:solidFill>
                  <a:prstClr val="black"/>
                </a:solidFill>
              </a:rPr>
              <a:t>), </a:t>
            </a:r>
            <a:r>
              <a:rPr lang="zh-CN" altLang="en-US" dirty="0" smtClean="0">
                <a:solidFill>
                  <a:prstClr val="black"/>
                </a:solidFill>
              </a:rPr>
              <a:t>可以采用二分查找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缺点：插入和删除操作效率低，</a:t>
            </a:r>
            <a:r>
              <a:rPr lang="en-US" altLang="zh-CN" dirty="0" smtClean="0">
                <a:solidFill>
                  <a:prstClr val="black"/>
                </a:solidFill>
              </a:rPr>
              <a:t>O(n)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>
                <a:solidFill>
                  <a:prstClr val="black"/>
                </a:solidFill>
              </a:rPr>
              <a:t>适用于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 smtClean="0">
                <a:solidFill>
                  <a:prstClr val="black"/>
                </a:solidFill>
              </a:rPr>
              <a:t>搜索树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800100" lvl="1" indent="-342900">
              <a:buFontTx/>
              <a:buAutoNum type="arabicPeriod"/>
            </a:pP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其他命令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09195"/>
              </p:ext>
            </p:extLst>
          </p:nvPr>
        </p:nvGraphicFramePr>
        <p:xfrm>
          <a:off x="1256199" y="960120"/>
          <a:ext cx="920606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941"/>
                <a:gridCol w="5913120"/>
              </a:tblGrid>
              <a:tr h="34290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命令名称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作用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ps-ef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是查看所有的进程的然后用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grep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筛选出你要的信息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Kill -</a:t>
                      </a:r>
                      <a:r>
                        <a:rPr lang="en-US" altLang="zh-CN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PID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kill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命令用来终止指定的进程的运行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查看系统当前运行的情况（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、内存、运行时间、交换分区、执行的线程等信息）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Disk Free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空余硬盘 （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–h</a:t>
                      </a:r>
                      <a:r>
                        <a:rPr lang="zh-CN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du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Disk Usage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硬盘使用率，查看目录或文件所占用磁盘空间的大小（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–h</a:t>
                      </a:r>
                      <a:r>
                        <a:rPr lang="zh-CN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echo "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日志内容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  </a:t>
                      </a:r>
                      <a:r>
                        <a:rPr lang="en-US" altLang="zh-C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文件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覆盖写入文件（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echo &gt; error.log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清空错误日志）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wget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从指定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下载文件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curl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模拟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请求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56199" y="5326379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请求 </a:t>
            </a:r>
            <a:r>
              <a:rPr lang="en-US" altLang="zh-CN" dirty="0" smtClean="0"/>
              <a:t>: curl </a:t>
            </a:r>
            <a:r>
              <a:rPr lang="en-US" altLang="zh-CN" dirty="0"/>
              <a:t>-l -H "Content-type: application/</a:t>
            </a:r>
            <a:r>
              <a:rPr lang="en-US" altLang="zh-CN" dirty="0" err="1"/>
              <a:t>json</a:t>
            </a:r>
            <a:r>
              <a:rPr lang="en-US" altLang="zh-CN" dirty="0"/>
              <a:t>" -X POST -d '{"</a:t>
            </a:r>
            <a:r>
              <a:rPr lang="en-US" altLang="zh-CN" dirty="0" err="1"/>
              <a:t>batchType</a:t>
            </a:r>
            <a:r>
              <a:rPr lang="en-US" altLang="zh-CN" dirty="0"/>
              <a:t>;":"3</a:t>
            </a:r>
            <a:r>
              <a:rPr lang="en-US" altLang="zh-CN" dirty="0" smtClean="0"/>
              <a:t>"}' URL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7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183</Words>
  <Application>Microsoft Office PowerPoint</Application>
  <PresentationFormat>自定义</PresentationFormat>
  <Paragraphs>43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445</cp:revision>
  <dcterms:created xsi:type="dcterms:W3CDTF">2017-07-18T08:28:37Z</dcterms:created>
  <dcterms:modified xsi:type="dcterms:W3CDTF">2019-03-18T13:12:17Z</dcterms:modified>
</cp:coreProperties>
</file>